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4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4" r:id="rId4"/>
    <p:sldId id="275" r:id="rId5"/>
    <p:sldId id="276" r:id="rId6"/>
    <p:sldId id="278" r:id="rId7"/>
    <p:sldId id="279" r:id="rId8"/>
    <p:sldId id="280" r:id="rId9"/>
    <p:sldId id="27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1755" autoAdjust="0"/>
  </p:normalViewPr>
  <p:slideViewPr>
    <p:cSldViewPr>
      <p:cViewPr varScale="1">
        <p:scale>
          <a:sx n="109" d="100"/>
          <a:sy n="109" d="100"/>
        </p:scale>
        <p:origin x="96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5:26.172"/>
    </inkml:context>
    <inkml:brush xml:id="br0">
      <inkml:brushProperty name="width" value="0.07" units="cm"/>
      <inkml:brushProperty name="height" value="0.07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26899C21-EBD6-4865-AB2F-75B8AFE431E3}" emma:medium="tactile" emma:mode="ink">
          <msink:context xmlns:msink="http://schemas.microsoft.com/ink/2010/main" type="writingRegion" rotatedBoundingBox="17514,14248 6280,14204 6283,13302 17518,13345"/>
        </emma:interpretation>
      </emma:emma>
    </inkml:annotationXML>
    <inkml:traceGroup>
      <inkml:annotationXML>
        <emma:emma xmlns:emma="http://www.w3.org/2003/04/emma" version="1.0">
          <emma:interpretation id="{49A4662B-D4AC-4F51-9842-40BE4FDBAB9C}" emma:medium="tactile" emma:mode="ink">
            <msink:context xmlns:msink="http://schemas.microsoft.com/ink/2010/main" type="paragraph" rotatedBoundingBox="17514,14248 6280,14204 6283,13302 17518,133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572230-1091-48CC-8F4F-6CCEB6CF3BCB}" emma:medium="tactile" emma:mode="ink">
              <msink:context xmlns:msink="http://schemas.microsoft.com/ink/2010/main" type="line" rotatedBoundingBox="17514,14248 6280,14204 6283,13302 17518,13345"/>
            </emma:interpretation>
          </emma:emma>
        </inkml:annotationXML>
        <inkml:traceGroup>
          <inkml:annotationXML>
            <emma:emma xmlns:emma="http://www.w3.org/2003/04/emma" version="1.0">
              <emma:interpretation id="{F1E7CF8F-5085-460D-B6B3-DEBC698C0F51}" emma:medium="tactile" emma:mode="ink">
                <msink:context xmlns:msink="http://schemas.microsoft.com/ink/2010/main" type="inkWord" rotatedBoundingBox="9151,13267 10725,13354 10673,14286 9100,14199"/>
              </emma:interpretation>
              <emma:one-of disjunction-type="recognition" id="oneOf0">
                <emma:interpretation id="interp0" emma:lang="en-US" emma:confidence="1">
                  <emma:literal>000</emma:literal>
                </emma:interpretation>
                <emma:interpretation id="interp1" emma:lang="en-US" emma:confidence="0">
                  <emma:literal>00</emma:literal>
                </emma:interpretation>
                <emma:interpretation id="interp2" emma:lang="en-US" emma:confidence="0">
                  <emma:literal>0000</emma:literal>
                </emma:interpretation>
                <emma:interpretation id="interp3" emma:lang="en-US" emma:confidence="0">
                  <emma:literal>0</emma:literal>
                </emma:interpretation>
                <emma:interpretation id="interp4" emma:lang="en-US" emma:confidence="0">
                  <emma:literal>00000</emma:literal>
                </emma:interpretation>
              </emma:one-of>
            </emma:emma>
          </inkml:annotationXML>
          <inkml:trace contextRef="#ctx0" brushRef="#br0">3157 118 17,'0'0'92,"-8"-16"4,8 16-37,-16-12-5,3 5-7,13 7-9,-24-5-7,12 5-6,-5-3-5,4 6-4,-5-2-4,1 7-2,-2 1-3,1 7 0,-5 5-2,5 7 1,-3 2-2,3 7 2,-1 1-2,5 4 2,1 3-2,3 1 2,4 3 2,5 2 0,2-1-1,5 2 1,4 2-2,5-1 1,6-6-1,7-3-1,8-9-3,6-8 0,8-8 0,6-6-1,3-11 1,6-9 0,1-10 0,-2-5 0,-4-9 1,-6-1-1,-8-8 0,-9-5 1,-9-2-1,-11 0-2,-13-3 2,-15-2-1,-11 0-1,-10-3 0,-10-1 3,-6 4-5,-4 1 4,0 2-3,3 7 2,7 6-3,8 9 1,6 6-4,11 7-4,3 4-8,14 10-13,-12-3-18,12 3-35,5 17-43,-5-17-3,1 20 1</inkml:trace>
          <inkml:trace contextRef="#ctx0" brushRef="#br0" timeOffset="1172.2918">4013 53 1,'-26'0'64,"12"5"31,-8-1 0,0 3-53,2 6-3,-5 0-7,4 8-4,-5 2-6,5 7 0,-4 1-5,6 10 0,-1 0-3,6 6 0,0 5-4,4 4 0,2-2-2,6 3-2,0-4-1,5 0 1,2-4-1,6-3 1,3-8-2,6-3 0,9-6 1,7-5 0,8-10 0,7-6 0,6-9-1,4-7 1,2-8 0,1-6-1,-6-7 1,-4-4 0,-8-6-1,-8-6 0,-9-6 0,-8-2-2,-14-7 2,-13-7-5,-12-6 2,-12 1-3,-10 1 4,-6 8-5,-2 6 4,-4 9-5,6 11-3,4 12-4,12 14-5,2 5-10,15 16-22,-1-1-50,10 10-28,4 3 1,1-3 0</inkml:trace>
          <inkml:trace contextRef="#ctx0" brushRef="#br0" timeOffset="-2094.2873">444 66 1,'-3'-16'63,"3"16"20,-9-21-34,9 21-9,-14-13-2,14 13 2,-23-5-4,9 9-6,-6-1-4,2 4-4,-6 0-2,0 4-3,-3-1-2,2 5-5,-3-2-1,2 5-1,-2 2-3,2 4 2,0 3-3,2 5 2,0 1-4,4 6 4,3 3-3,6 4 3,0 4-1,7 3 1,7-3-1,7 4 1,7-4-2,11 0 0,10-3 1,7-5-2,9-8-1,2-2 0,5-7 0,2-6 1,0-8 0,-3-6 1,-4-9 0,-2-8-2,-4-10 3,-3-10-3,-4-8 1,-6-10 1,-7-7-1,-6-6-2,-11-4 2,-11-1-2,-13-1 2,-13 2-3,-12 4 3,-13 5-4,-9 8 2,-6 7-1,-3 6 2,2 9-1,6 7-2,8 7 0,9 5-8,9 3-10,17 9-23,0 0-59,16-3-25,3 21 0,-3-21-5</inkml:trace>
        </inkml:traceGroup>
        <inkml:traceGroup>
          <inkml:annotationXML>
            <emma:emma xmlns:emma="http://www.w3.org/2003/04/emma" version="1.0">
              <emma:interpretation id="{7F212241-C9B5-4740-81DA-00915DDDF4D8}" emma:medium="tactile" emma:mode="ink">
                <msink:context xmlns:msink="http://schemas.microsoft.com/ink/2010/main" type="inkWord" rotatedBoundingBox="12825,13290 17523,13350 17511,14258 12814,14198"/>
              </emma:interpretation>
              <emma:one-of disjunction-type="recognition" id="oneOf1">
                <emma:interpretation id="interp5" emma:lang="en-US" emma:confidence="0">
                  <emma:literal>00 0</emma:literal>
                </emma:interpretation>
                <emma:interpretation id="interp6" emma:lang="en-US" emma:confidence="0">
                  <emma:literal>00 00</emma:literal>
                </emma:interpretation>
                <emma:interpretation id="interp7" emma:lang="en-US" emma:confidence="0">
                  <emma:literal>000</emma:literal>
                </emma:interpretation>
                <emma:interpretation id="interp8" emma:lang="en-US" emma:confidence="0">
                  <emma:literal>00¢</emma:literal>
                </emma:interpretation>
                <emma:interpretation id="interp9" emma:lang="en-US" emma:confidence="0">
                  <emma:literal>0000</emma:literal>
                </emma:interpretation>
              </emma:one-of>
            </emma:emma>
          </inkml:annotationXML>
          <inkml:trace contextRef="#ctx0" brushRef="#br0" timeOffset="3298.7261">7750 99 10,'-24'-9'102,"-7"-3"2,3 4 3,2 4-56,-6-1 0,6 8-9,-7-1-13,7 11-5,-6 4-10,7 11-1,-1 6-4,2 10-1,2 4-1,5 8 1,1-1-2,7 8 1,2-3 2,6 0 1,4-4-2,7 1 1,7-6-2,8-1-1,9-8 0,9-6 1,8-10-4,7-6 0,3-11 0,4-9-1,2-12 0,-1-8 1,-4-9-1,-6-5 0,-9-8-3,-4-5 0,-12-6-1,-9-2-1,-14-3 2,-10-5-3,-15-2 2,-15 2-3,-10 8 6,-9 2-5,-7 9 4,-4 6-6,4 10-1,2 8-4,8 14-7,6-1-16,19 15-28,-2 1-62,15 7-4,6 1 1,3 0 1</inkml:trace>
          <inkml:trace contextRef="#ctx0" brushRef="#br0" timeOffset="2282.8924">6962 98 1,'-27'-12'93,"-2"7"8,-5-2 2,-6 4-51,5 9-3,-7-1-11,6 12-7,-3 4-8,6 11-5,0 7-6,7 10-2,2 5-2,8 8 2,6 5 0,7 4 0,7-4-3,9-3 1,9-7-1,10-10 0,10-11-2,12-15-1,9-16-2,8-13 0,3-13 1,1-12-3,0-6-1,-7-6 0,-11-2-1,-14-2 0,-15-4-1,-17-2-1,-14-3 0,-17 2 0,-17 0 4,-12 2-4,-10 4 2,-5 4-3,-1 11 0,2 6-9,13 16-24,3 0-18,19 10-46,12 8-14,16-5-5,11 23 3</inkml:trace>
          <inkml:trace contextRef="#ctx0" brushRef="#br0" timeOffset="4752.3679">10893 211 1,'-15'-40'64,"5"6"29,-7-3 2,-3 5-50,4 9 2,-10 5-2,0 13-8,-8 6-4,-2 13-9,-7 9-7,-3 13 0,-4 9-5,1 12 3,2 7-4,6 11-1,4 4 2,11 4 2,7-2-5,15-2 1,14-9-3,19-10-1,17-11-1,15-13 1,18-15-5,11-12 1,6-12 0,1-9 0,-4-6 0,-11-3-1,-12-7 2,-13-3-3,-13-7 1,-15-6-1,-15-6 0,-10-8 1,-13-10-1,-13-8-1,-13 0-1,-9 2 1,-13 7 1,-2 12-5,-1 14-2,-2 12-7,6 21-10,3 7-21,14 20-38,7 4-39,9 2-1,7 1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7:14.231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B0CC329D-0693-46AC-85B2-4990AD6A1EED}" emma:medium="tactile" emma:mode="ink">
          <msink:context xmlns:msink="http://schemas.microsoft.com/ink/2010/main" type="inkDrawing" rotatedBoundingBox="6815,7996 8472,7957 8473,7985 6816,8024" semanticType="strikethrough" shapeName="Other">
            <msink:destinationLink direction="with" ref="{BCF410BD-D288-4C85-8BC1-E6C46C6C0C16}"/>
          </msink:context>
        </emma:interpretation>
      </emma:emma>
    </inkml:annotationXML>
    <inkml:trace contextRef="#ctx0" brushRef="#br0">87 155 52,'-12'3'95,"12"-3"4,0 0-30,-13 0-14,13 0-7,0 0-7,0 0-5,0 0-5,0 0-5,0 0-4,16 4 0,-16-4-2,27 3 0,-10-7-1,10 6-3,-2-6-1,6 4-1,-3-4-1,3 3-2,0-1 0,-1 0-1,-1 1-2,2 1 1,-2-1-2,0 2-1,2-1 0,-1 1 0,-1-1-1,1 0 1,0 0-2,0 0 1,-1-1 1,0-2-1,-1 1-1,1-2-3,0 1 1,-3-1-2,2 1 2,-3 1-1,0-1-1,-2 3 0,0 0-1,-4 0 2,1-1 0,0 1 1,0-1-3,1-1 3,0 2-2,2-1 1,0 0 1,-1 1-2,3 0 1,-1 0-2,-1 1 2,1 0-1,-2 2 0,1 0 0,-1-3 0,1 0 0,-2-2 0,1 2 2,0-1-2,-1 0 0,0-1 1,-1 0-1,0 0 0,-2 2 0,-1 0 1,2 0-2,-2 2 1,1-2-1,-1 1 1,-1-1-1,0 3 0,0-2 1,-2 0-1,-2 2 1,-12-3 0,18 2 0,-18-2 0,16 3 0,-16-3 0,13 1 0,-13-1 0,0 0 1,15-1 0,-15 1 0,0 0-1,13-3 1,-13 3 0,0 0-1,0 0 0,12 0 0,-12 0 1,0 0-2,0 0 1,0 0 0,13-2 0,-13 2 0,0 0 0,0 0 1,0 0-2,0 0 0,0 0-2,0 0-5,0 0-16,0 0-32,0 0-89,0 0-3,-16-1-1,3 2-2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7:13.01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BCF410BD-D288-4C85-8BC1-E6C46C6C0C16}" emma:medium="tactile" emma:mode="ink">
          <msink:context xmlns:msink="http://schemas.microsoft.com/ink/2010/main" type="inkDrawing" rotatedBoundingBox="6910,7830 7245,8111 7076,8313 6740,8032" semanticType="callout" shapeName="Other">
            <msink:sourceLink direction="with" ref="{B0CC329D-0693-46AC-85B2-4990AD6A1EED}"/>
          </msink:context>
        </emma:interpretation>
      </emma:emma>
    </inkml:annotationXML>
    <inkml:trace contextRef="#ctx0" brushRef="#br0">183 0 60,'0'0'104,"0"0"5,0 0 1,0 0-54,0 0-12,0 0-4,0 0-7,-14 7-6,14-7-6,0 0-3,-16 18-2,16-18-2,-20 16 0,8-9-3,12-7-2,-24 18-1,13-7-1,-1-2 0,0 3-1,0-3 0,12-9-1,-18 20 0,18-20-1,-15 17-1,15-17 1,-12 14-3,12-14 1,0 0-1,-7 13 1,7-13-2,0 0 1,0 0 0,0 13 1,0-13 0,0 0 1,13 16 1,-13-16 0,23 17 0,-3-8 2,0 2-2,5 1 1,1-2-1,2 2 0,1-1-2,0-1 1,-3 1 0,0-2 0,-1 0-1,-1-1 0,-3-1-2,0-2 2,-4 0-1,-4-2-1,0-2 1,-13-1 0,15 4-1,-15-4 1,0 0 0,0 0-1,0 0 1,0 0-2,0 0-3,0 0-5,0 0-7,0 0-11,0 0-18,0 0-33,0 0-60,0 0-4,0 0 4,0 0 0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5:35.720"/>
    </inkml:context>
    <inkml:brush xml:id="br0">
      <inkml:brushProperty name="width" value="0.07" units="cm"/>
      <inkml:brushProperty name="height" value="0.07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F46A1F8B-AE9D-42A5-923B-45F06D3A4F21}" emma:medium="tactile" emma:mode="ink">
          <msink:context xmlns:msink="http://schemas.microsoft.com/ink/2010/main" type="writingRegion" rotatedBoundingBox="17157,12683 22729,11600 22921,12586 17349,13669"/>
        </emma:interpretation>
      </emma:emma>
    </inkml:annotationXML>
    <inkml:traceGroup>
      <inkml:annotationXML>
        <emma:emma xmlns:emma="http://www.w3.org/2003/04/emma" version="1.0">
          <emma:interpretation id="{0C617E3F-79C4-470E-BCD1-2B6B452BF578}" emma:medium="tactile" emma:mode="ink">
            <msink:context xmlns:msink="http://schemas.microsoft.com/ink/2010/main" type="paragraph" rotatedBoundingBox="17157,12683 22729,11600 22921,12586 17349,136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9912AE1-8BB0-4EDF-A9A7-D71F357F054A}" emma:medium="tactile" emma:mode="ink">
              <msink:context xmlns:msink="http://schemas.microsoft.com/ink/2010/main" type="line" rotatedBoundingBox="17157,12683 22729,11600 22921,12586 17349,13669"/>
            </emma:interpretation>
          </emma:emma>
        </inkml:annotationXML>
        <inkml:traceGroup>
          <inkml:annotationXML>
            <emma:emma xmlns:emma="http://www.w3.org/2003/04/emma" version="1.0">
              <emma:interpretation id="{097C57D4-4CFF-4A31-9AF7-9D770921B483}" emma:medium="tactile" emma:mode="ink">
                <msink:context xmlns:msink="http://schemas.microsoft.com/ink/2010/main" type="inkWord" rotatedBoundingBox="17223,13267 18640,12638 18866,13146 17448,13775"/>
              </emma:interpretation>
              <emma:one-of disjunction-type="recognition" id="oneOf0">
                <emma:interpretation id="interp0" emma:lang="en-US" emma:confidence="0">
                  <emma:literal>t</emma:literal>
                </emma:interpretation>
                <emma:interpretation id="interp1" emma:lang="en-US" emma:confidence="0">
                  <emma:literal>x</emma:literal>
                </emma:interpretation>
                <emma:interpretation id="interp2" emma:lang="en-US" emma:confidence="0">
                  <emma:literal>+</emma:literal>
                </emma:interpretation>
                <emma:interpretation id="interp3" emma:lang="en-US" emma:confidence="0">
                  <emma:literal>l</emma:literal>
                </emma:interpretation>
                <emma:interpretation id="interp4" emma:lang="en-US" emma:confidence="0">
                  <emma:literal>X</emma:literal>
                </emma:interpretation>
              </emma:one-of>
            </emma:emma>
          </inkml:annotationXML>
          <inkml:trace contextRef="#ctx0" brushRef="#br0">12428-523 90,'0'0'111,"-24"9"4,0 3 1,-9 13-75,-17 0-2,-5 17-2,-20 0-7,-5 15-4,-17-5-3,-1 5-5,-4-4-6,-2-1-4,1-4-5,7-6-4,12-2-5,9-9-2,15-2-12,6-10-10,18 4-25,5-13-41,18-2-28,13-8 1,0 0 1</inkml:trace>
          <inkml:trace contextRef="#ctx0" brushRef="#br0" timeOffset="688.8197">11344-234 64,'-9'12'104,"-8"1"12,-4 4-3,0 10-68,-12-4-4,4 12 2,-8-4-4,5 9-9,-2-9-9,9 1-8,2-5-5,5-2-2,7-5-2,3-3-1,5-4-2,3-13 0,5 16-1,7-11 0,8-1 2,6-2-2,11-2 1,6 0-1,9 0 0,3 1 0,3 0 0,0 2-1,-4 1 0,-4 0 0,-7 4-4,-8-3-2,-4 4-5,-10-5-6,-2 8-19,-19-12-33,15 10-53,-15-10-1,0 0 0,8 14 0</inkml:trace>
        </inkml:traceGroup>
        <inkml:traceGroup>
          <inkml:annotationXML>
            <emma:emma xmlns:emma="http://www.w3.org/2003/04/emma" version="1.0">
              <emma:interpretation id="{A6024F06-7DA9-4CA6-A636-BD0E87C2E2AE}" emma:medium="tactile" emma:mode="ink">
                <msink:context xmlns:msink="http://schemas.microsoft.com/ink/2010/main" type="inkWord" rotatedBoundingBox="19267,12273 22729,11600 22908,12520 19446,13193"/>
              </emma:interpretation>
              <emma:one-of disjunction-type="recognition" id="oneOf1">
                <emma:interpretation id="interp5" emma:lang="en-US" emma:confidence="0.5">
                  <emma:literal>switches</emma:literal>
                </emma:interpretation>
                <emma:interpretation id="interp6" emma:lang="en-US" emma:confidence="0">
                  <emma:literal>Switches</emma:literal>
                </emma:interpretation>
                <emma:interpretation id="interp7" emma:lang="en-US" emma:confidence="0">
                  <emma:literal>•witches</emma:literal>
                </emma:interpretation>
                <emma:interpretation id="interp8" emma:lang="en-US" emma:confidence="0">
                  <emma:literal>Twitches</emma:literal>
                </emma:interpretation>
                <emma:interpretation id="interp9" emma:lang="en-US" emma:confidence="0">
                  <emma:literal>twitches</emma:literal>
                </emma:interpretation>
              </emma:one-of>
            </emma:emma>
          </inkml:annotationXML>
          <inkml:trace contextRef="#ctx0" brushRef="#br0" timeOffset="-3951.6087">13315-1113 63,'-42'14'104,"-7"6"1,-3 1 1,1 0-64,7 8-9,7-2-2,15 6-15,13-4-2,22 3-9,18-2 1,21-1-7,19 0 4,9 3-4,4 2-1,-4 1 2,-6 6-3,-15 1 4,-18 4 1,-21 0 4,-30 0 0,-16-1 4,-20-10-2,-8-2 3,-9-10-2,-1-5 0,-1-9-3,9-6-7,12-6-10,10-7-20,20 2-29,7-9-56,15-3 0,12-2-3,9-5-1</inkml:trace>
          <inkml:trace contextRef="#ctx0" brushRef="#br0" timeOffset="-3451.5794">13711-750 143,'0'0'116,"-14"21"-1,4-6-1,6 12-89,-1-1-3,9 7 0,0-2-6,5 4-4,3-5-9,6-6 0,6-9-4,2-8-1,3-7-3,2-11-2,-4-6-2,-3-8 0,-3-4 1,-8 2-1,-8 2 1,-5 4 1,-4 9 3,4 12 2,-19-1 3,9 15 0,4 6 0,6 3 2,5 1 0,6 0 3,4-6-2,8-5 0,4-6-1,4-10 0,0-7-1,-1-7 1,-3-10-1,-5-3-3,-7-5 2,-10 0-2,-10 3-1,-11 0-3,-5 6-5,-6 2-18,5 14-41,0 2-40,1 4-4,6 5 3,15-1 2</inkml:trace>
          <inkml:trace contextRef="#ctx0" brushRef="#br0" timeOffset="-3014.0673">14138-1015 184,'-22'-18'105,"4"5"-4,18 13-45,-20-15-81,20 15-64,13 9-13,7-3-3,7 2-6</inkml:trace>
          <inkml:trace contextRef="#ctx0" brushRef="#br0" timeOffset="-3154.6637">14319-817 119,'0'0'115,"5"21"5,-7-4-5,-3 2-76,8 10-4,-4-1-7,6 6-6,-4-1-12,3-3-9,1-1-12,-2-10-13,6 2-25,-9-21-68,0 0-3,0 0-1,9-24 0</inkml:trace>
          <inkml:trace contextRef="#ctx0" brushRef="#br0" timeOffset="-2560.7207">14401-941 199,'-19'0'125,"19"0"2,-12-13-7,12 13-97,33-16-12,3 8-13,14 4-27,2-1-48,10 6-39,-1 4-6,-1 3 0</inkml:trace>
          <inkml:trace contextRef="#ctx0" brushRef="#br0" timeOffset="-2654.4787">14530-1312 165,'0'0'114,"0"0"4,-6 20 0,7 18-84,-2 7-13,9 16-3,-2 7 0,6 9-2,-3 2-4,2 0-7,-1-9-5,-1-9-9,3-4-11,-5-19-25,6-1-54,-8-19-24,-5-18-4,0 0 0</inkml:trace>
          <inkml:trace contextRef="#ctx0" brushRef="#br0" timeOffset="-2200.9994">15101-836 76,'0'0'114,"-16"-10"0,16 10-1,-17-12-44,5 4-42,12 8 1,-22-8-11,9 7-4,-7-1-2,-1 4-4,-3-1 5,1 4-3,-8 1 4,2 4-4,-3 1 2,3 4-4,0 2 2,5 6 0,2 0-4,6 4 0,9 0-4,11 1 1,11-2-2,10-3-3,12-4-5,7-7-7,10 0-13,-1-12-24,7 3-43,-10-7-32,-2-4-3,-12-4 2</inkml:trace>
          <inkml:trace contextRef="#ctx0" brushRef="#br0" timeOffset="-1609.845">15276-1333 137,'-5'16'116,"6"13"1,3 5-8,4 20-81,-6 4 2,10 11-1,-8 0-6,7-1-12,-5-3-7,3-10-4,-1-10-2,-2-11-4,0-9 2,-2-11 0,-4-14 1,0 0 0,8-17 2,-7-9 4,2-8-4,2-6 2,3-2-3,4-4 3,4 7-3,2 4 3,4 9-3,3 12 0,2 11 3,-1 10 0,-1 7-1,-4 10-1,1 3 3,-3 4-5,-3 4 1,-3-5-13,1 3-22,-8-6-53,4-2-23,1-6-2,-11-19-6</inkml:trace>
          <inkml:trace contextRef="#ctx0" brushRef="#br0" timeOffset="-1344.1067">15891-862 155,'-9'21'124,"9"-21"-2,7 17 2,2-5-85,-9-12-17,26 5-3,-9-8-3,4-2-3,-1-5-4,4-3-1,-3-6-9,-2-5 0,0-2-6,-6-4 0,-4 0-4,-6-3 2,-4 4-2,-11 3-2,-4 6 6,-8 7 3,-6 9 7,-4 9 2,-4 8 1,2 9 3,1 6 0,7 6 0,4 2 2,11 2-5,9-1-1,11-4-7,11-3-4,7-6-19,16 1-37,0-10-57,9-4-5,0-7 1,4-6-4</inkml:trace>
          <inkml:trace contextRef="#ctx0" brushRef="#br0" timeOffset="-1000.1291">16479-1180 206,'-17'-20'125,"-8"11"0,-5 7-2,-11 5-95,11 13-6,-1 2-11,13 8-2,5 1-4,13 2-2,13-3-6,15 0-3,11 1-2,6-4 1,2 1 1,-1-2 1,-2-1 0,-10-1-3,-8 1 8,-10-2 0,-12-2 7,-9 1-3,-10-5 1,-7 2-2,-8-5 3,-6 1 1,-5-3-7,-6-3-17,3 3-103,-5-4-2,-3-3-8,4-1-2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5:57.764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79C2835E-3113-4167-8106-980FEE9A7A8B}" emma:medium="tactile" emma:mode="ink">
          <msink:context xmlns:msink="http://schemas.microsoft.com/ink/2010/main" type="writingRegion" rotatedBoundingBox="6700,7741 10831,7852 10820,8248 6689,8136"/>
        </emma:interpretation>
      </emma:emma>
    </inkml:annotationXML>
    <inkml:traceGroup>
      <inkml:annotationXML>
        <emma:emma xmlns:emma="http://www.w3.org/2003/04/emma" version="1.0">
          <emma:interpretation id="{69FF77C6-98DC-4994-8384-308BB20FC6DD}" emma:medium="tactile" emma:mode="ink">
            <msink:context xmlns:msink="http://schemas.microsoft.com/ink/2010/main" type="paragraph" rotatedBoundingBox="6700,7741 10831,7852 10820,8248 6689,81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47DF540-2D7D-41B8-A261-9FC3919206E2}" emma:medium="tactile" emma:mode="ink">
              <msink:context xmlns:msink="http://schemas.microsoft.com/ink/2010/main" type="line" rotatedBoundingBox="6700,7741 10831,7852 10820,8248 6689,8136"/>
            </emma:interpretation>
          </emma:emma>
        </inkml:annotationXML>
        <inkml:traceGroup>
          <inkml:annotationXML>
            <emma:emma xmlns:emma="http://www.w3.org/2003/04/emma" version="1.0">
              <emma:interpretation id="{455AAB18-1F37-4C1D-B816-CFE4524AD9FC}" emma:medium="tactile" emma:mode="ink">
                <msink:context xmlns:msink="http://schemas.microsoft.com/ink/2010/main" type="inkWord" rotatedBoundingBox="6696,7761 8058,7775 8054,8137 6692,8124"/>
              </emma:interpretation>
              <emma:one-of disjunction-type="recognition" id="oneOf0">
                <emma:interpretation id="interp0" emma:lang="en-US" emma:confidence="0">
                  <emma:literal>1</emma:literal>
                </emma:interpretation>
                <emma:interpretation id="interp1" emma:lang="en-US" emma:confidence="0">
                  <emma:literal>m</emma:literal>
                </emma:interpretation>
                <emma:interpretation id="interp2" emma:lang="en-US" emma:confidence="0">
                  <emma:literal>Z</emma:literal>
                </emma:interpretation>
                <emma:interpretation id="interp3" emma:lang="en-US" emma:confidence="0">
                  <emma:literal>u</emma:literal>
                </emma:interpretation>
                <emma:interpretation id="interp4" emma:lang="en-US" emma:confidence="0">
                  <emma:literal>-</emma:literal>
                </emma:interpretation>
              </emma:one-of>
            </emma:emma>
          </inkml:annotationXML>
          <inkml:trace contextRef="#ctx0" brushRef="#br0">0 28 57,'0'0'99,"0"0"2,0 0 1,0 0-54,0 0-9,0 0-2,0 0-4,0 0-4,18-4-6,-18 4-1,25 2-3,-9-2-2,8 4-2,1-4-5,9 3 0,4-5-2,9 0-1,7-2 0,11 1 0,4-3-2,5 2 0,1 0-1,-2 1 0,1 3 0,-6 2-2,-4 0 0,-8 1 0,-5-1 0,-3 1 0,-5-4 0,-1-1 0,-8 0 0,-2-1 1,-6 1-1,-3-1 0,-8 0 0,-3 2 0,-12 1-2,0 0 1,0 0 0,0 0-2,0 0 0,0 0-3,12 0-3,-12 0-7,0 0-10,0 0-22,0 0-47,0 0-38,0 0-1,-14 8 1</inkml:trace>
          <inkml:trace contextRef="#ctx0" brushRef="#br0" timeOffset="1859.5659">1216 7 50,'0'0'86,"0"0"6,12-4-25,-12 4-23,0 0-4,0 0-3,0 0-6,0 0 0,0 0-4,0 0-1,0 0-1,0 0-3,0-16-4,0 16-4,-19-11-1,5 5-4,-7-4 1,-3 1-1,-6-5 0,-4 1 0,-4-3 3,1 3-1,-1-4 2,4 3-1,2 0-3,7 3-1,3 1-1,6 3-1,4 3-4,12 4-3,0 0-1,0 0-1,0 0-1,20 7-2,3 1-1,6 2 1,11 2 0,3 0 0,7 4 0,3-2-1,-1 2 0,-3-1 1,-4 0-1,-8 0 1,-6 1 1,-7-2 1,-8-1 1,-6 0 2,-10-13 1,8 19 2,-8-19 4,0 0-1,-5 12 1,5-12 0,0 0 1,-19 6-1,6-2 0,-3 4-1,-3 1-3,-2 3 0,-3 0 0,-1 2 0,0 0 0,4-3 0,0 0-2,4-1 1,1-2 0,3-1-1,1-2-3,12-5-3,-16 7-9,16-7-16,0 0-45,0 0-54,0 0 1,0 0-5,0 0 4</inkml:trace>
        </inkml:traceGroup>
        <inkml:traceGroup>
          <inkml:annotationXML>
            <emma:emma xmlns:emma="http://www.w3.org/2003/04/emma" version="1.0">
              <emma:interpretation id="{B97B34DB-B6BF-4C7E-8667-79FDE45D7AF9}" emma:medium="tactile" emma:mode="ink">
                <msink:context xmlns:msink="http://schemas.microsoft.com/ink/2010/main" type="inkWord" rotatedBoundingBox="8255,7783 10831,7852 10820,8248 8244,8178"/>
              </emma:interpretation>
              <emma:one-of disjunction-type="recognition" id="oneOf1">
                <emma:interpretation id="interp5" emma:lang="en-US" emma:confidence="1">
                  <emma:literal>Increases</emma:literal>
                </emma:interpretation>
                <emma:interpretation id="interp6" emma:lang="en-US" emma:confidence="0">
                  <emma:literal>Increase</emma:literal>
                </emma:interpretation>
                <emma:interpretation id="interp7" emma:lang="en-US" emma:confidence="0">
                  <emma:literal>Increaser</emma:literal>
                </emma:interpretation>
                <emma:interpretation id="interp8" emma:lang="en-US" emma:confidence="0">
                  <emma:literal>Increased</emma:literal>
                </emma:interpretation>
                <emma:interpretation id="interp9" emma:lang="en-US" emma:confidence="0">
                  <emma:literal>Increasers</emma:literal>
                </emma:interpretation>
              </emma:one-of>
            </emma:emma>
          </inkml:annotationXML>
          <inkml:trace contextRef="#ctx0" brushRef="#br0" timeOffset="3548.4175">1559-92 149,'0'0'117,"0"0"1,0 0-1,24-4-79,0-3-11,11 3-7,2-3-5,6 0-6,2 0-10,0-2-11,-3 7-19,-11-5-24,1 8-46,-12 2-18,-7 3 0,-13-6 1</inkml:trace>
          <inkml:trace contextRef="#ctx0" brushRef="#br0" timeOffset="3189.0252">1711 221 117,'-12'8'111,"12"-8"2,0 0-20,0 0-51,15 2 0,0-7-3,9 4-6,-1-6-12,5 5-9,2-4-6,0 1-5,-1 1-5,-5 0-7,0 2-7,-11-4-15,5 8-21,-18-2-52,13-7-13,-13 7-2,0 0 4</inkml:trace>
          <inkml:trace contextRef="#ctx0" brushRef="#br0" timeOffset="2845.2034">1772-104 163,'0'0'110,"-2"-12"6,2 12-23,0 0-54,2 27-7,0-13-10,3 10-3,-1 2-4,2 4 0,0 0-6,0 2-2,0-4-6,-1-5-3,0 0-10,-5-9-15,5 2-24,-5-16-71,0 0 0,0 0-3,0 0 1</inkml:trace>
          <inkml:trace contextRef="#ctx0" brushRef="#br0" timeOffset="4345.52">2137 97 89,'0'0'103,"-8"12"4,8-12-2,-4 22-69,4-22-8,-3 24 0,3-24-4,-4 20-5,4-20-6,0 13 1,0-13-2,0 0-3,0 0-2,-6-16-1,2-1 1,0-3-3,2-3-1,1-2-4,2-2 0,2 4-1,4 2 1,2 5-1,3 5-1,2 6 0,2 9-1,0 4 1,-2 6 0,1 4-1,-1 4 0,-2-1-1,-3 1-3,-2-2-4,1 1-8,-6-9-9,5 2-11,-7-14-14,0 0-30,9 14-26,-9-14 2,0 0 3</inkml:trace>
          <inkml:trace contextRef="#ctx0" brushRef="#br0" timeOffset="4783.0515">2473-12 60,'-10'-13'97,"10"13"7,-13-11-2,13 11-61,-18-1-6,18 1-6,-18 12-2,8 0-7,3 5-2,-1 1-5,5 6-1,1-2-4,4 2-1,1-2-2,6-1-2,0-4-3,5-3-5,3-4-10,-3-9-16,7 3-24,-4-5-60,0-7 3,1 2-5,-7-5 3</inkml:trace>
          <inkml:trace contextRef="#ctx0" brushRef="#br0" timeOffset="5189.6621">2589 96 26,'4'16'90,"-4"-16"4,5 19-2,-2-5-56,-3-14-5,5 22-6,-5-22-7,4 17 0,-4-17-2,0 0 1,0 0-3,0 0-1,0 0 3,-3-18 1,-2 2 0,2-1-3,-2-4-4,4 1-1,-3-2 0,5 2-2,1-2-2,3 4-2,4 4-3,3 0-5,2 6-5,2-2-14,8 10-23,-8-1-40,5 5-30,0 4-2,-4 0 3</inkml:trace>
          <inkml:trace contextRef="#ctx0" brushRef="#br0" timeOffset="5705.399">2860 106 10,'0'0'93,"2"12"3,-2-12 6,0 0-55,15 11-6,-15-11-6,17 1-4,-17-1-6,24-4-8,-12-1-5,2-2-5,-2-1-3,1-3-1,-3-1-1,-2-3-1,-2 1 0,-4-1 0,-2 0 0,-5 0 0,-6 1 1,-3 4 1,-2 1 1,-2 8 2,-5 1 1,2 5 0,0 6 1,4 6 0,3 1-2,3 5 1,5 0-2,7 2-1,4-1-4,7-3-3,5-3-6,3-4-8,8-1-16,-5-9-19,9 2-31,-6-5-35,-1-3 3,-3 1 0</inkml:trace>
          <inkml:trace contextRef="#ctx0" brushRef="#br0" timeOffset="6227.1997">3237 22 1,'0'0'83,"-9"-12"14,9 12 1,-18-13-42,18 13-8,-19-4-4,19 4-5,-20 3-8,20-3-9,-22 14-3,13-2-4,-4 0-4,5 3-2,-3 0-4,5 2 2,2 1-4,3-1 0,2-3-2,5-1 0,-6-13-2,20 19-1,-4-17-1,0-3-2,-2-6 2,3-2-2,-2-5 1,-2-3-1,-1-3 4,-4-1-1,-3 1 4,-3 3 1,0 4 0,-2 13-1,-2-16 1,2 16 0,0 0-1,-3 22 1,4-6-3,1 3 0,4 0-3,-1 2 0,4 0-10,-1-6-12,8 2-27,-16-17-62,25 16-1,-9-15-3,-3-5 3</inkml:trace>
          <inkml:trace contextRef="#ctx0" brushRef="#br0" timeOffset="6680.3432">3450-38 36,'0'0'105,"-16"-7"2,16 7 1,-19 3-52,6-3-22,13 0-6,-19 10-8,19-10-7,-12 17-8,12-17-1,0 22-2,0-22 0,14 22 0,-1-10-2,2 0 0,3 1-1,1-1 0,1-1 0,-2 2-1,-1-1 0,-1 0-1,-4 0 4,-5 0-1,-3 0 0,-3 0 0,-1-12 2,-11 19 0,11-19 3,-25 15 2,11-10 0,-3-1-1,-2-3 1,1-1 0,2-1-2,1-2-4,3-3-13,12 6-24,-12-11-44,12 11-33,8-20-3,1 9-1</inkml:trace>
          <inkml:trace contextRef="#ctx0" brushRef="#br0" timeOffset="7164.8376">3637 83 92,'0'0'112,"0"0"0,0 0 0,0 0-71,1 16-5,-1-16-4,21 1-10,-7-2-8,3-1-8,-2 0-2,4-5-6,-3 0-1,-2-4-3,2 0-3,-7-3-1,0-2-1,-9-1 0,-2 1 1,-5-1 3,-4 4 3,-2 2 3,-6 3 6,2 4 2,-5 3 3,5 9 1,-1 2-1,5 8 0,0 1-2,3 6 0,5 0-3,5 3 0,3-1-4,5-4-1,2-1-7,3-7-10,8-1-30,-2-7-49,6-5-19,4-2-3,-3-5 1</inkml:trace>
          <inkml:trace contextRef="#ctx0" brushRef="#br0" timeOffset="7633.6044">4100-55 58,'-21'-20'107,"8"12"5,-3-1-1,-8 1-66,10 8-6,-7-3-4,6 10-7,-4 0-10,5 6-7,3 0-6,4 3 0,6-1-3,5 2 0,6 1-3,6-3-2,8 2-5,-2-3 1,4 1-2,-1-3 1,0 1-1,-4-1 1,-4-1 2,-7 1 4,-10-12 5,7 21 3,-7-21 3,-11 18 4,-4-11 1,2 3 1,-9-5 2,3 2-1,-6-4-1,6 0-3,-4-3-4,5 0-7,2 2-10,2-7-23,14 5-88,0 0-8,-10-12 0,10 12-4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6:23.575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7622E7C6-66D3-49CB-A799-27416061F60A}" emma:medium="tactile" emma:mode="ink">
          <msink:context xmlns:msink="http://schemas.microsoft.com/ink/2010/main" type="writingRegion" rotatedBoundingBox="3289,15047 6209,15096 6202,15466 3283,15418"/>
        </emma:interpretation>
      </emma:emma>
    </inkml:annotationXML>
    <inkml:traceGroup>
      <inkml:annotationXML>
        <emma:emma xmlns:emma="http://www.w3.org/2003/04/emma" version="1.0">
          <emma:interpretation id="{11FE64A4-8AD3-4ADF-9645-E63B00468F23}" emma:medium="tactile" emma:mode="ink">
            <msink:context xmlns:msink="http://schemas.microsoft.com/ink/2010/main" type="paragraph" rotatedBoundingBox="3289,15047 6209,15096 6202,15466 3283,154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C63DE1-10C6-45FA-A694-C1241B9A8846}" emma:medium="tactile" emma:mode="ink">
              <msink:context xmlns:msink="http://schemas.microsoft.com/ink/2010/main" type="line" rotatedBoundingBox="3289,15047 6209,15096 6202,15466 3283,15418"/>
            </emma:interpretation>
          </emma:emma>
        </inkml:annotationXML>
        <inkml:traceGroup>
          <inkml:annotationXML>
            <emma:emma xmlns:emma="http://www.w3.org/2003/04/emma" version="1.0">
              <emma:interpretation id="{83DE88B3-707F-41FF-8601-1ED5159C22D3}" emma:medium="tactile" emma:mode="ink">
                <msink:context xmlns:msink="http://schemas.microsoft.com/ink/2010/main" type="inkWord" rotatedBoundingBox="3289,15047 6209,15096 6202,15466 3283,15418"/>
              </emma:interpretation>
              <emma:one-of disjunction-type="recognition" id="oneOf0">
                <emma:interpretation id="interp0" emma:lang="en-US" emma:confidence="1">
                  <emma:literal>Decreases</emma:literal>
                </emma:interpretation>
                <emma:interpretation id="interp1" emma:lang="en-US" emma:confidence="1">
                  <emma:literal>Decrease S</emma:literal>
                </emma:interpretation>
                <emma:interpretation id="interp2" emma:lang="en-US" emma:confidence="1">
                  <emma:literal>De creases</emma:literal>
                </emma:interpretation>
                <emma:interpretation id="interp3" emma:lang="en-US" emma:confidence="0">
                  <emma:literal>Decr eases</emma:literal>
                </emma:interpretation>
                <emma:interpretation id="interp4" emma:lang="en-US" emma:confidence="0">
                  <emma:literal>Deer eases</emma:literal>
                </emma:interpretation>
              </emma:one-of>
            </emma:emma>
          </inkml:annotationXML>
          <inkml:trace contextRef="#ctx0" brushRef="#br0">2 29 11,'-5'-18'112,"5"18"0,0-14 3,0 14-51,0 0-11,0 0-8,16 24-9,-14-5-13,6 9-5,-1 2-6,1 6 0,0-2-4,-3-1-10,3 0-7,-4-12-17,5 4-31,-6-11-64,-3-14-1,0 0-7,0 0 0</inkml:trace>
          <inkml:trace contextRef="#ctx0" brushRef="#br0" timeOffset="656.3683">-161-3 61,'0'0'114,"-17"0"6,17 0-1,12-5-70,8-3-10,11 8-9,6-3-8,10 8-6,3 3-6,6 5-5,-1 7-2,-1 4-1,-10 2-1,-3 3 0,-11 0-2,-7 0 3,-10-2 2,-10-5-2,-10-2 3,-9-2-2,-9-2 4,-6 0-2,-7-1 2,-6-1-2,1-2-4,1-2 4,2-2-4,7 0 0,8-5-8,7-6-9,18 3-25,-12-6-43,12 6-41,20-17-2,0 7-2</inkml:trace>
          <inkml:trace contextRef="#ctx0" brushRef="#br0" timeOffset="1141.0354">490 271 6,'0'0'102,"-8"12"5,8-12 2,0 0-54,12 0-18,0-1-8,1-8-9,3 5-2,0-7-10,1 4-1,-3-2-10,-1 0 7,-13 9-8,16-22 4,-16 22 0,0-23-2,0 23 0,-17-17 0,3 10 5,-4 3-1,-3 4 5,-1 6 1,-2 2 3,3 5 1,2 1 6,4 5-6,6 2 2,5 0-2,5 0-1,10-1-3,3-3-3,7-4-6,7-1-13,0-9-12,6 3-34,-7-4-57,2-4-5,-2 1 1,-9-2-2</inkml:trace>
          <inkml:trace contextRef="#ctx0" brushRef="#br0" timeOffset="1563.0258">883 176 27,'-22'-8'112,"10"8"-1,-5 0 4,-4 2-57,8 7-9,-7-2-14,8 6-7,-3-1-2,7 3-12,-2-1 1,9 1-6,2 1 1,6 0-4,5-2-4,4 0-7,7-1-11,-2-6-9,10 5-26,-8-7-39,4-2-33,-2-2 2,-6-2-1</inkml:trace>
          <inkml:trace contextRef="#ctx0" brushRef="#br0" timeOffset="1969.2905">1040 242 62,'0'0'106,"8"20"2,-8-20-29,0 14-32,0-14-3,5 16-16,-5-16-1,3 13-9,-3-13 5,0 0-4,0 0-2,0 0-5,-4-17-1,-2 1-2,2 2 1,-2-6-4,2 1-3,0-1-2,3 1 1,1 1 0,4 1-5,5 5-4,3 0-6,6 6-3,-1 0-9,7 10-14,-6-4-21,7 9-33,-4 0-27,-4 1 2,-1 0 2</inkml:trace>
          <inkml:trace contextRef="#ctx0" brushRef="#br0" timeOffset="2641.291">1359 215 1,'0'0'46,"0"0"52,0 0 5,0 0-46,0 0-2,-13-2-9,13 2-2,0 0-12,-5 11-3,5-11-8,0 0-4,0 12 1,0-12-10,14 9 3,-2-5-7,5-2-4,2-5-2,3 0 0,-1-3-4,2-2-5,-4-1 5,-2 0-6,-17 9 5,16-20 3,-16 20 2,-9-19 3,-3 13 3,-5-1 2,-1 3-1,-5 0 3,4 4 2,-5 0 1,3 6 2,0-1-2,2 5 0,0 1 0,3 3 1,0 0 3,6 1-4,-1 1-1,6 1-4,2-1 2,7 0-3,3-3-1,6-3-6,4 1-10,3-6-3,6 4-9,-2-9-8,8 7-25,-8-10-22,5 6-50,-5-2 6,-2-1 0,-1 0 20</inkml:trace>
          <inkml:trace contextRef="#ctx0" brushRef="#br0" timeOffset="3094.4467">1759 211 38,'0'0'111,"-14"-9"8,14 9-8,-17 0-53,1-3-12,16 3-9,-25 6-11,25-6-6,-24 14-4,12-5-5,2 3 2,1 0-4,3 1 2,4 2-6,2-2 3,6-1-6,-6-12-6,21 14 1,-4-11-4,-1-5-1,4-3-1,-3-4-2,0-2 3,-4-2 0,-4 0 1,-2 0 4,-4-2 1,-3 4 5,-4-1-1,4 12 5,-9-17-7,9 17 3,0 0 0,-12 0 0,12 0 3,1 18-5,3-2 2,1-2-6,6 3-4,-3-1-15,10 3-29,-4-5-63,5-6-9,2-3 6,-1-9-6</inkml:trace>
          <inkml:trace contextRef="#ctx0" brushRef="#br0" timeOffset="3563.4086">2054 134 35,'0'0'113,"-19"1"5,19-1-2,-21 7-59,5-6-14,16-1-9,-23 8-7,23-8-11,-20 10-7,20-10-5,-12 12 0,12-12-2,0 15-3,0-15-4,13 18-2,1-10 2,4 2 2,2-2-3,5 3 4,0-3-1,2 2 4,-4-2 1,-1 1 5,-6-2 2,-16-7 0,17 14 4,-17-14 0,-11 12 0,-6-9 0,-1 3-1,-11-3-1,3 2-6,-5-5-5,2 0-5,4 2-10,3-5-19,22 3-29,-21-4-57,21 4-7,11-14 4,2 4-2</inkml:trace>
          <inkml:trace contextRef="#ctx0" brushRef="#br0" timeOffset="4000.9219">2214 238 105,'13'0'124,"-13"0"1,0 0-3,0 0-64,0 0-18,21 11-7,-21-11-11,20 2-9,-7-4-12,6 0 1,-2-4-3,1-3-6,1 0-5,-4-4 2,0 1-7,-7-4 5,-2 3 1,-6-4 2,-5 4 3,-6 1 6,-2 3 1,-4 4 4,-4 3 3,0 5 1,-4 3 1,5 8 0,-1 0-2,4 6-1,3 0 4,3 1-3,6 2 0,4 0-2,10-2-2,3-3-7,9 0-4,2-3-12,8-1-23,-5-6-25,10-5-59,-2 0 2,-3-5-3,2-4 9</inkml:trace>
          <inkml:trace contextRef="#ctx0" brushRef="#br0" timeOffset="4375.9366">2639 72 147,'-17'-8'121,"-4"4"5,0 4-5,4 8-80,-4-3-18,6 8-5,1-1-3,7 4-3,3-3-7,8 2-3,8-1-3,6-3-3,6 0-3,2-1 0,6 0-2,-3-2 0,1 2 5,-5 0-2,-5 0 9,-8 2 1,-8 0 6,-4 4 2,-8-5 3,-3 4 0,-6-5-3,1 1 3,-4-3-6,1 0-1,-2-6-6,2 0-8,4 0-12,-4-8-29,19 6-82,-17 0 0,17 0-3,-14-3 1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6:32.327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C2EE99D-FAAD-4310-B694-1732473D335D}" emma:medium="tactile" emma:mode="ink">
          <msink:context xmlns:msink="http://schemas.microsoft.com/ink/2010/main" type="inkDrawing" rotatedBoundingBox="1662,15236 1968,15124 2068,15396 1762,15508" semanticType="callout" shapeName="Other">
            <msink:sourceLink direction="with" ref="{DA5CD4B7-697F-4C40-9389-1AECA7C79CB8}"/>
          </msink:context>
        </emma:interpretation>
      </emma:emma>
    </inkml:annotationXML>
    <inkml:trace contextRef="#ctx0" brushRef="#br0">-1510 61 6,'0'0'101,"0"0"6,0 0 0,13 0-54,-13 0-14,0 0-4,0 0-3,0 0-3,-13 7-5,13-7-4,-22 13-3,7-2-3,-6-2-3,1 4-1,-5-1-2,3 2 2,-2-1-1,3 1-1,0-3-2,4 2 0,1-2-2,1 0-1,15-11-1,-19 17-2,19-17-1,-9 13 0,9-13 3,0 0-2,15 12 2,-1-12-1,2 1 1,2 0 0,3 1-1,3 0 2,0 3 2,-1 3-2,-2 0 2,-1 3-2,-3 1 2,-1-2-2,-2-1 3,-2 2-4,-12-11-1,20 10-1,-20-10 0,14 6 0,-14-6 1,0 0-1,0 0 0,0 0-3,12 6-4,-12-6-4,0 0-4,0 0-6,0 0-12,0 0-19,0 0-33,0 0-43,0 0 0,0 0 6,0 0 22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6:33.499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DA5CD4B7-697F-4C40-9389-1AECA7C79CB8}" emma:medium="tactile" emma:mode="ink">
          <msink:context xmlns:msink="http://schemas.microsoft.com/ink/2010/main" type="inkDrawing" rotatedBoundingBox="1770,15294 3005,15295 3004,15313 1769,15312" shapeName="Other">
            <msink:destinationLink direction="with" ref="{5C2EE99D-FAAD-4310-B694-1732473D335D}"/>
          </msink:context>
        </emma:interpretation>
      </emma:emma>
    </inkml:annotationXML>
    <inkml:trace contextRef="#ctx0" brushRef="#br0">-11-2 1,'0'0'93,"0"0"1,-12 0 4,12 0-59,0 0-7,0 0-2,0 0-2,0 0-1,19 9-1,-19-9 0,23 4-1,-8-5-1,7 5-3,1-6-7,4 5-2,1-4-4,3 2 0,1-2-1,2 2 0,-2-2 0,1 2 0,-5-2 2,3 2-1,-5-2 1,0 2-1,-3-1 1,2 1-1,-3-2-1,2 1 0,-3-1 0,2 1-2,-2-2 0,2 1-1,-1 0 0,-1 1 1,-1 0-1,-2 0-2,-1 0 1,1 0 0,0 0 0,-4 0-2,1 0 1,-1 0-2,-1-1 0,2 1 1,-1 1-1,0-1 1,-3 1-1,4-1 1,-3 1 0,3 1 0,1-2 0,1 0 0,2 0-1,-2 0 0,3 0 0,-2 1 0,-1-1 0,0 0 0,-2 1 0,-2-1 1,0 0 0,0 0 1,0-1-2,0 0 2,2-1-1,-1 1-1,1 0 1,-2 0 0,-13 1-1,21 0 1,-21 0-1,14 0 0,-14 0 1,0 0 0,12 0-1,-12 0 0,0 0 1,0 0-1,0 0 0,12-2 0,-12 2 0,0 0 0,0 0 1,0 0-1,0 0-1,0 0 2,0 0-1,0 0 1,0 0-2,0 0 0,0 0-1,0 0-2,0 0-6,0 0-9,0 0-15,0 0-55,0 0-54,0 0-6,-17-6 4,17 6-5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7:02.383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BD91FB70-80D4-4B5E-9987-0685E4BF1D20}" emma:medium="tactile" emma:mode="ink">
          <msink:context xmlns:msink="http://schemas.microsoft.com/ink/2010/main" type="writingRegion" rotatedBoundingBox="13235,15121 16212,15115 16213,15535 13236,15541"/>
        </emma:interpretation>
      </emma:emma>
    </inkml:annotationXML>
    <inkml:traceGroup>
      <inkml:annotationXML>
        <emma:emma xmlns:emma="http://www.w3.org/2003/04/emma" version="1.0">
          <emma:interpretation id="{C6AEFD36-8A79-4225-908C-5E930EFC7B67}" emma:medium="tactile" emma:mode="ink">
            <msink:context xmlns:msink="http://schemas.microsoft.com/ink/2010/main" type="paragraph" rotatedBoundingBox="13235,15121 16212,15115 16213,15535 13236,155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2E6D8C5-4A27-4A46-A61B-25680F03BEAB}" emma:medium="tactile" emma:mode="ink">
              <msink:context xmlns:msink="http://schemas.microsoft.com/ink/2010/main" type="line" rotatedBoundingBox="13235,15121 16212,15115 16213,15535 13236,15541"/>
            </emma:interpretation>
          </emma:emma>
        </inkml:annotationXML>
        <inkml:traceGroup>
          <inkml:annotationXML>
            <emma:emma xmlns:emma="http://www.w3.org/2003/04/emma" version="1.0">
              <emma:interpretation id="{594D69FC-F376-4118-99D0-0676D2553A86}" emma:medium="tactile" emma:mode="ink">
                <msink:context xmlns:msink="http://schemas.microsoft.com/ink/2010/main" type="inkWord" rotatedBoundingBox="13236,15173 13645,15172 13646,15540 13236,15541">
                  <msink:destinationLink direction="with" ref="{EFD9D1C3-F001-423E-9B21-6B4EE250AA13}"/>
                </msink:context>
              </emma:interpretation>
              <emma:one-of disjunction-type="recognition" id="oneOf0">
                <emma:interpretation id="interp0" emma:lang="en-US" emma:confidence="0">
                  <emma:literal>&gt;</emma:literal>
                </emma:interpretation>
                <emma:interpretation id="interp1" emma:lang="en-US" emma:confidence="0">
                  <emma:literal>1</emma:literal>
                </emma:interpretation>
                <emma:interpretation id="interp2" emma:lang="en-US" emma:confidence="0">
                  <emma:literal>y</emma:literal>
                </emma:interpretation>
                <emma:interpretation id="interp3" emma:lang="en-US" emma:confidence="0">
                  <emma:literal>l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-772 51 145,'-14'-8'123,"14"8"2,0 0-10,0 0-51,0 0-14,0 0-12,0 0-8,0 0-5,17 14-7,-3-9-3,7 6-2,3-2-3,5 3-1,4-1-2,1 2-2,-1 0-2,-1 1 2,-2-1 0,-3-1-1,-3 0-1,-3-1 2,-4-3-3,-4-2 3,-1-2-1,-12-4 0,17 4-1,-17-4 2,0 0-1,12 0-2,-12 0 1,0 0-1,0 0 0,0 0-2,0 0-1,0 0-3,0 0 0,0 0-2,0 0-5,0 0-8,0 0-10,0 0-30,0 0-74,0 0-14,-12-9 3,12 9-3</inkml:trace>
          <inkml:trace contextRef="#ctx0" brushRef="#br0" timeOffset="547.1195">-439 206 84,'0'0'112,"0"0"4,0 0 3,0 0-55,0 0-14,-9 16-2,9-16-6,-8 14-6,8-14-7,-15 25-1,2-12-4,0 4-3,-4-4-7,1 4-1,-3-3-3,1 0-2,0 1-2,2-4-2,0 0-2,16-11 1,-19 16-3,19-16 1,-12 9-2,12-9-1,0 0-4,0 0-5,0 0-10,0 0-15,0 0-36,0 0-69,13-5-3,-13 5 2,17-14-2</inkml:trace>
        </inkml:traceGroup>
        <inkml:traceGroup>
          <inkml:annotationXML>
            <emma:emma xmlns:emma="http://www.w3.org/2003/04/emma" version="1.0">
              <emma:interpretation id="{69AD9D6B-0481-47DB-886F-0947290E96AF}" emma:medium="tactile" emma:mode="ink">
                <msink:context xmlns:msink="http://schemas.microsoft.com/ink/2010/main" type="inkWord" rotatedBoundingBox="13795,15120 16212,15115 16213,15452 13796,15457"/>
              </emma:interpretation>
              <emma:one-of disjunction-type="recognition" id="oneOf1">
                <emma:interpretation id="interp5" emma:lang="en-US" emma:confidence="1">
                  <emma:literal>Increases</emma:literal>
                </emma:interpretation>
                <emma:interpretation id="interp6" emma:lang="en-US" emma:confidence="0">
                  <emma:literal>Increase</emma:literal>
                </emma:interpretation>
                <emma:interpretation id="interp7" emma:lang="en-US" emma:confidence="0">
                  <emma:literal>Increaser</emma:literal>
                </emma:interpretation>
                <emma:interpretation id="interp8" emma:lang="en-US" emma:confidence="0">
                  <emma:literal>Increased</emma:literal>
                </emma:interpretation>
                <emma:interpretation id="interp9" emma:lang="en-US" emma:confidence="0">
                  <emma:literal>•Increases</emma:literal>
                </emma:interpretation>
              </emma:one-of>
            </emma:emma>
          </inkml:annotationXML>
          <inkml:trace contextRef="#ctx0" brushRef="#br0" timeOffset="-14160.8718">12 6 157,'0'0'114,"0"0"-1,-13-7-2,13 7-68,0 15-6,1-2-11,6 9-6,-6-1-5,6 7-1,-5-2-2,4 2-3,-2-2-1,-1-3-5,0-4-5,0-7-9,2 1-9,-5-13-25,0 0-41,16 8-40,-16-8 0,13-12-3</inkml:trace>
          <inkml:trace contextRef="#ctx0" brushRef="#br0" timeOffset="-13691.9185">-98 270 132,'0'0'112,"-16"3"-2,16-3 4,0 0-64,0 0-9,0 0-11,18 1-6,7-1-7,3-2-5,6 2-1,3-2-5,2 1-3,2 0-3,-4-1-4,-6 4-2,-6-4-3,-2 5-3,-10-7-6,-1 7-5,-12-3-12,13 0-22,-13 0-54,0 0-6,0 0 1,-8-15 3</inkml:trace>
          <inkml:trace contextRef="#ctx0" brushRef="#br0" timeOffset="-13363.6305">-211 35 96,'0'0'108,"-15"-5"3,15 5-2,28-10-67,-5 1-5,13 4-11,-1-2-6,7 3-7,-1 0-10,0 3-9,-3 5-12,-9-4-15,1 8-19,-10-3-35,-2-1-23,-3 3-3,-3-5 4</inkml:trace>
          <inkml:trace contextRef="#ctx0" brushRef="#br0" timeOffset="-12566.7127">371 126 25,'0'0'95,"-14"-3"1,14 3 0,-19-1-50,19 1-4,-12 5-11,12-5-8,0 0-6,-4 14-1,4-14-3,3 13 1,-3-13 2,7 15-2,-7-15 3,7 21-4,-3-8 1,2 3-5,-1-2 2,2 2-5,-2-1 2,0-2-2,-5-13-2,7 19-1,-7-19 0,0 0 0,0 0 0,0-13-3,-6-2-2,2-4 2,0-2-5,2-3 3,-1 3-4,3-1 4,3 2-5,1 6 4,5 2 1,3 4 0,2 3 1,1 4-1,3 2 0,-1 3 0,-1 4 1,-1 4-1,-2 1-1,-3 2 1,-2 5 2,-1-1-4,-3-1 1,-2-1-5,3 0-2,-5-4-10,6 1-10,-6-14-21,5 13-43,-5-13-16,0 0-2,0 0 7</inkml:trace>
          <inkml:trace contextRef="#ctx0" brushRef="#br0" timeOffset="-11988.4997">743 124 22,'0'0'92,"-18"-13"9,18 13 2,-15-5-49,3 2-5,12 3-4,-21 8-9,21-8-4,-21 21-9,12-5-3,-1 2 0,4 2-5,1-3-1,4 4-7,3-2 2,6-2-5,3-2-2,3-1-7,6-5-7,-3 0-10,4-1-19,-4-7-24,2 1-56,-2-1 2,-3-5-2,-2-1 6</inkml:trace>
          <inkml:trace contextRef="#ctx0" brushRef="#br0" timeOffset="-11738.4857">872 166 30,'0'0'100,"-7"23"6,7-23 0,-6 14-55,9 3-5,-3-4-7,5 4-10,-4-3-8,3 1-9,-4-15-6,4 21 2,-4-21-2,0 0 1,0 0 1,0 0 0,0 0-1,0 0 4,-8-23-2,4 7 1,-2-2-3,2 0 0,-2-3-3,4 3 3,0-3-4,5 5-1,5 2-4,1-1-5,7 6-4,0 1-5,5 7-7,-5 0-15,7 7-18,-8-1-34,2 5-26,-1 3 0,-16-13 5</inkml:trace>
          <inkml:trace contextRef="#ctx0" brushRef="#br0" timeOffset="-11253.8864">1085 194 15,'-6'18'98,"6"-18"7,0 0 3,1 12-50,-1-12-8,0 0-5,0 0-7,0 0-11,0 0-7,17 9-9,-17-9-4,18 0-2,-5-5-5,-1 2 3,3-4-5,-2 0 2,0-2-4,-13 9 4,20-21-5,-20 21 5,4-23-1,-4 23 1,-12-21-2,12 21 2,-26-17 1,10 13 1,-4 3 2,0 2 2,-1 6 1,3 3 1,0 4 1,3 3 0,2 4 2,5 1-3,4 0 1,5 1-5,6-2-1,5-4-6,8-1-5,-1-7-12,12-1-17,-7-8-15,9 2-21,-8-3-39,0-3-9,-2 2 6,-6-4 2</inkml:trace>
          <inkml:trace contextRef="#ctx0" brushRef="#br0" timeOffset="-10785.1072">1423 166 78,'0'0'103,"-17"-10"1,4 5 4,-4-1-66,5 6-6,-4-2-5,3 6-2,-4-3-6,5 7-7,-1-2-5,13-6-2,-15 24 2,14-9-4,2-1-1,6 0-4,2-2 1,4-1-4,3-2 1,1-6-6,2-3 0,-2-8-3,-3-1-2,-2-5 3,-1 0-1,-8-3 4,0 2-1,-6 2 5,2-3-1,1 16 3,-9-15 1,9 15 1,0 0 0,0 0 0,-8 11-1,8-11 0,9 27 3,0-10-4,3 0-2,3-1-13,5 0-16,-3-10-33,1 2-47,3-1-5,-3-10-1,1-2-1</inkml:trace>
          <inkml:trace contextRef="#ctx0" brushRef="#br0" timeOffset="-10284.7621">1662 111 24,'0'0'86,"0"0"6,0 0 1,0 0-51,-11-16-1,11 16-2,0 0-1,0 0-5,-21-5-5,21 5-1,-20 3-6,20-3-4,-24 8-4,24-8-3,-20 13-4,20-13-1,-7 15-2,7-15-2,13 16-1,2-8-1,5 1-1,1 1-1,3-1 4,0-1-6,-2 4 5,-4-3-3,-3 4 3,-7 0-1,-4 0 3,-4-1-2,-7 0 0,7-12 2,-24 17-2,7-9 0,-1-6-1,-1 0-4,2-1-9,0-4-18,17 3-37,0 0-44,-12-6-4,12 6 4,20-16-6</inkml:trace>
          <inkml:trace contextRef="#ctx0" brushRef="#br0" timeOffset="-9878.492">1800 186 131,'0'0'108,"0"0"5,0 0-5,0 0-75,0 0-10,0 0-2,0 0-4,23-3-7,-10-1-6,1 1-2,1-3-2,-1 0-2,0-2 0,-3-1-3,-11 9 3,15-23-2,-13 10 0,-6 0 0,-2 0 3,-3 1 3,-4 1 2,-2 5 1,-1 2 1,2 5 3,-3 3 2,5 7 1,-1 2-1,4 7 0,1-1-3,5 5 0,3 2 2,5-1-6,5-1-3,3-4-11,8-1-22,-3-8-41,8-3-47,1-7 0,2-7-6,1-4 1</inkml:trace>
          <inkml:trace contextRef="#ctx0" brushRef="#br0" timeOffset="-9487.8094">2159 22 123,'-25'-7'113,"11"8"0,-6 2 4,2-2-72,2 12-20,-2-2-5,6 5-2,0-2-7,8 3-5,4-1-3,7-1-1,4-1-2,5-2-1,5 0-2,2-3 1,-1 1 3,-1 0-4,-1 0 3,-6-1-1,-14-9 5,16 24 0,-16-24 5,-12 21-2,-2-13 0,-5 1 2,-3-5-1,0 3-1,-2-5-4,4 0-8,2 2-14,-1-6-28,19 2-75,-13 3 3,13-3-5,0 0 1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7:04.086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FD9D1C3-F001-423E-9B21-6B4EE250AA13}" emma:medium="tactile" emma:mode="ink">
          <msink:context xmlns:msink="http://schemas.microsoft.com/ink/2010/main" type="inkDrawing" rotatedBoundingBox="12321,15327 13555,15331 13555,15366 12320,15361" semanticType="underline" shapeName="Other">
            <msink:sourceLink direction="with" ref="{594D69FC-F376-4118-99D0-0676D2553A86}"/>
          </msink:context>
        </emma:interpretation>
      </emma:emma>
    </inkml:annotationXML>
    <inkml:trace contextRef="#ctx0" brushRef="#br0">1234 36 91,'0'0'115,"0"0"4,0 0 2,-2-12-55,2 12-13,0 0-12,0 0-5,-17-8-9,17 8-1,-12-4-8,12 4 2,-17 0-7,17 0 1,-23 0-2,9 2-3,-3-4-1,-2 2-1,0 0-1,-2 0-1,2 0-1,0 0-1,-3 0-1,3 0 0,0-1 1,1 1-2,-2-1 0,0 1 0,-1-2-1,0 2 2,-1 0-1,0-1-1,-1 1-1,1 0 1,0 0 0,1 0 1,1-1 0,0 1-1,2 0 1,-1-2 0,1 2 0,-1 0-1,1 2 1,0-2 0,1 1 0,-2-1 0,2 0-1,1 0 2,2 0-2,-1-1 1,2-1-1,1 1 0,-1 0-2,1 0 1,-1 1 1,1-2-1,1 2 1,-1 2-2,-1-2 3,1 1-1,12-1 0,-23 2-1,23-2 0,-22 2 1,10-2-2,-1 1 4,1-1-3,-2 1 2,1 1 0,-2-1 1,-1 0-2,2 1 1,1-1 0,-2-1 2,2 1-2,1 1-1,-1-2 1,13 0 1,-22 1-1,22-1 0,-21 0-1,21 0-1,-20 0 0,20 0 0,-18-1 1,18 1-2,-16-4 1,16 4-1,-13-4 2,13 4-2,0 0 2,-17-4-2,17 4 1,0 0 1,0 0-1,-12-4 0,12 4 0,0 0-1,0 0 0,0 0-2,0 0-1,-13-3-2,13 3-3,0 0-6,0 0-10,0 0-32,0 0-82,0 0-5,0 0 3,0 0-5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57:15.622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9ABA5AA-2247-44C2-A654-510D59D4AEB8}" emma:medium="tactile" emma:mode="ink">
          <msink:context xmlns:msink="http://schemas.microsoft.com/ink/2010/main" type="writingRegion" rotatedBoundingBox="8647,7870 11541,7867 11542,8230 8648,8232"/>
        </emma:interpretation>
      </emma:emma>
    </inkml:annotationXML>
    <inkml:traceGroup>
      <inkml:annotationXML>
        <emma:emma xmlns:emma="http://www.w3.org/2003/04/emma" version="1.0">
          <emma:interpretation id="{6A34DEC4-C006-4B0C-A9F7-0E2A8761EF94}" emma:medium="tactile" emma:mode="ink">
            <msink:context xmlns:msink="http://schemas.microsoft.com/ink/2010/main" type="paragraph" rotatedBoundingBox="8647,7870 11541,7867 11542,8230 8648,82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E4E11DF-F06A-4B14-9F6B-0CB7742ED3A8}" emma:medium="tactile" emma:mode="ink">
              <msink:context xmlns:msink="http://schemas.microsoft.com/ink/2010/main" type="line" rotatedBoundingBox="8647,7870 11541,7867 11542,8230 8648,8232"/>
            </emma:interpretation>
          </emma:emma>
        </inkml:annotationXML>
        <inkml:traceGroup>
          <inkml:annotationXML>
            <emma:emma xmlns:emma="http://www.w3.org/2003/04/emma" version="1.0">
              <emma:interpretation id="{73C70DC3-9C6E-4B59-BD5B-29730328794D}" emma:medium="tactile" emma:mode="ink">
                <msink:context xmlns:msink="http://schemas.microsoft.com/ink/2010/main" type="inkWord" rotatedBoundingBox="8647,7870 11541,7867 11542,8230 8648,8232"/>
              </emma:interpretation>
              <emma:one-of disjunction-type="recognition" id="oneOf0">
                <emma:interpretation id="interp0" emma:lang="en-US" emma:confidence="1">
                  <emma:literal>Decreases</emma:literal>
                </emma:interpretation>
                <emma:interpretation id="interp1" emma:lang="en-US" emma:confidence="1">
                  <emma:literal>Decrease S</emma:literal>
                </emma:interpretation>
                <emma:interpretation id="interp2" emma:lang="en-US" emma:confidence="1">
                  <emma:literal>De creases</emma:literal>
                </emma:interpretation>
                <emma:interpretation id="interp3" emma:lang="en-US" emma:confidence="0">
                  <emma:literal>Decreases S</emma:literal>
                </emma:interpretation>
                <emma:interpretation id="interp4" emma:lang="en-US" emma:confidence="0">
                  <emma:literal>Decreased S</emma:literal>
                </emma:interpretation>
              </emma:one-of>
            </emma:emma>
          </inkml:annotationXML>
          <inkml:trace contextRef="#ctx0" brushRef="#br0">1894 35 156,'0'0'120,"0"0"4,23-6-1,2 6-83,3-8-11,10 8-6,3-3-6,4 6-5,-1 2-4,2 6-6,-5 4-1,-4 6-1,-7 4 0,-7 3-1,-6 4 0,-4-1 1,-7 0 0,-4-3 3,-6-1-1,-5-5 4,-5-3 0,0-2 4,-7-5 0,-1-1 1,-7-4-1,0 0-2,-4-5 1,4 2-4,0-3-1,4 1-3,4-4-2,4 1-6,17 1-8,-20-3-16,20 3-49,0 0-55,15-2 1,-15 2-5,25-8 4</inkml:trace>
          <inkml:trace contextRef="#ctx0" brushRef="#br0" timeOffset="-453.1189">2008 46 55,'0'0'113,"0"0"5,12 14 2,-12-14-55,13 24-13,-10-10-4,9 11-10,-8-1-11,5 5-9,-5-1-6,0 2-3,-2-4-3,1-1-3,0-4-6,-1-4-7,5 1-14,-7-18-23,16 15-63,-16-15-20,17 2 2,-17-2-3</inkml:trace>
          <inkml:trace contextRef="#ctx0" brushRef="#br0" timeOffset="828.6747">2482 267 83,'0'0'109,"0"0"1,-2 12-12,2-12-51,0 0-6,0 0-6,17-3-7,-17 3-8,17-8-6,-17 8-3,20-10-2,-20 10-2,19-17-2,-19 17-1,11-23-3,-9 11 1,-2 1-3,-4-1 0,4 12-1,-17-19 2,4 13-1,-3 3 0,-3 4 2,1 3 2,1 6 3,-2 0 0,6 5 1,0 0 0,7 6 2,0-1-2,8 1 1,3-1-4,5 0 0,6-5-2,5 0-1,3-3-5,2-6-4,4 1-5,-5-6-7,6 4-10,-12-8-20,8 6-25,-14-3-52,0-1 3,-13 1 0,14-5 17</inkml:trace>
          <inkml:trace contextRef="#ctx0" brushRef="#br0" timeOffset="1219.3681">2854 160 7,'-12'-12'102,"12"12"4,-17-5 5,17 5-45,-20 0-10,3-1-7,5 10-6,-6-5-7,5 8-10,-4-2-4,6 6-6,-1-1-3,8 4-5,3 0-2,5 1 0,4-2-4,4-1-1,3-1-3,4-4-4,2-2-5,0-4-4,4 0-12,-7-6-19,7 5-24,-9-6-55,1-2 2,-1 1-1,-4-3 6</inkml:trace>
          <inkml:trace contextRef="#ctx0" brushRef="#br0" timeOffset="1705.094">3054 256 47,'-14'12'97,"14"-12"0,0 0 4,-3 12-67,3-12-2,1 13-3,-1-13-4,2 19-7,-2-19-5,2 15-3,-2-15-2,1 14 0,-1-14 4,0 0 2,0 0 2,0 0 1,0 0 1,-17-23 2,14 9-1,-6-6-2,7 0-3,-6-5-2,5 3-2,0-3-1,6 3-2,2 0-3,4 5-3,3 2-3,3 3-3,2 5-4,0 2-5,4 9-6,-3-4-11,3 14-24,-9-7-39,3 6-34,-1 2 0,-3-2 2</inkml:trace>
          <inkml:trace contextRef="#ctx0" brushRef="#br0" timeOffset="2455.1251">3338 188 27,'-15'4'105,"15"-4"5,-12 9 5,12-9-57,0 0-6,-18 15-7,18-15-8,-3 14-11,3-14-8,10 12-5,-10-12-6,21 9-3,-7-6-4,4-2-2,1-4-3,2 1-1,-1-3-1,-1-1-1,-4-3 1,-2 0 1,-5-3 1,-8 12 4,2-24 1,-8 11 2,-3 1 1,-4 0 1,1 1 1,-4 1 0,0 5 1,-1 1 2,1 6 1,-1 0 1,1 7 0,-2 1-1,4 7 2,-4-2-2,7 7-1,0-1-1,5 2 0,3-2-4,6 0 0,3-1-3,5-3-3,6-2-5,1-6-4,6 1-5,-4-4-3,8 0-5,-7-6-9,10 6-12,-12-9-19,6 4-24,-4 1-29,-3-6 6,1 2-1</inkml:trace>
          <inkml:trace contextRef="#ctx0" brushRef="#br0" timeOffset="3080.2405">3719 185 51,'0'0'104,"-14"-14"6,14 14 2,-21-3-51,3-2-20,18 5-7,-26 3-5,14 2-5,-2-3-7,14-2-3,-24 16-5,15-4 1,0 1-2,2 3 0,2 0-1,2 1-1,3-1-2,6 0-3,1-3-1,5-1-3,4-3-2,1-7-2,3 0-1,-2-5-1,1-2 0,-4-6 1,-1-1 1,-5-3 3,-4-2 1,-4-1 3,-2 1 1,-3 2 1,0 1 1,4 14-1,-10-14 0,10 14 0,0 0 0,-12 10-1,12-10 0,-1 23 0,3-10-1,2 1 2,3 1-1,1-1-1,5 0-4,-13-14-5,26 23-15,-13-18-22,4 5-39,-1-2-34,-3-4 1,0 1-2</inkml:trace>
          <inkml:trace contextRef="#ctx0" brushRef="#br0" timeOffset="3658.546">3983 126 63,'-14'-12'105,"14"12"1,-17-10-2,4 3-60,13 7-2,-21-1-5,21 1-6,-24 9-10,24-9-5,-20 16-2,20-16-2,-14 20-3,14-20-5,-3 21-2,3-21-3,15 19 0,-4-8 0,6-2-2,3 0 0,4 3-4,0-3 0,2 5-2,-4-4 1,1 3 1,-8-2 2,0 1 0,-6-1 2,-9-11 2,4 20 4,-4-20 3,-16 20 2,0-12-1,-1 0 0,-5-2 1,2 1-1,-2-3 0,3-2-2,2 0-6,3-4-7,14 2-15,-20-5-38,20 5-56,0 0-5,0-17 1,0 17-2</inkml:trace>
          <inkml:trace contextRef="#ctx0" brushRef="#br0" timeOffset="4190.0582">4145 248 83,'0'0'113,"0"0"2,-1 14-2,1-14-64,14 2-11,1 1-5,-15-3-9,29-4-12,-12 0-5,2-1-3,-1-2-1,0-2-4,-4 0-2,0-4 0,-14 13 0,18-25 0,-13 11 0,-3 1 1,-4-1 0,-2 1 1,-1 1-1,-3 0 1,8 12 0,-20-17 1,20 17 1,-23-7 1,7 9 4,3 2 0,-4 2 2,0 6 3,-2 1-1,5 6 2,-3-1-1,6 4-2,-1 1-3,4 2 1,7-3-3,5 0 0,5-2-1,7-1-1,8-6-2,2-3-2,7-3-2,1-3-3,3-2-4,-6-4-6,5 3-12,-11-7-28,4 2-65,-9 1-5,-3-2 5,-2-1-1</inkml:trace>
          <inkml:trace contextRef="#ctx0" brushRef="#br0" timeOffset="4766.8205">4725 59 95,'0'0'108,"-25"-13"-1,13 9 2,12 4-73,-27-5-6,15 7-5,-5 0-1,3 5-6,0-1-3,2 4-1,-2-2-3,5 4-1,-3-1-4,5 0-1,7-11-3,-6 21 1,6-21-3,9 21 1,5-11-1,3-1 0,7 0-1,1 0 1,4 2 0,-2-1-1,0 2 0,-4 0-1,-1 1 3,-8 0 0,-5 1 1,-5 0 2,-7-1 1,-4 3 5,-9-6 2,-1 4 3,-10-5-1,4 1 4,-5-4-3,4 0-1,-1-3-3,6-1-4,3-2-4,3-2-6,13 2-13,-19-5-22,19 5-67,0 0-33,0 0 3,0 0-5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3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47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157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6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32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1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customXml" Target="../ink/ink6.xml"/><Relationship Id="rId4" Type="http://schemas.openxmlformats.org/officeDocument/2006/relationships/customXml" Target="../ink/ink3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5.emf"/><Relationship Id="rId3" Type="http://schemas.openxmlformats.org/officeDocument/2006/relationships/image" Target="../media/image4.png"/><Relationship Id="rId7" Type="http://schemas.openxmlformats.org/officeDocument/2006/relationships/image" Target="../media/image12.emf"/><Relationship Id="rId12" Type="http://schemas.openxmlformats.org/officeDocument/2006/relationships/customXml" Target="../ink/ink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.xml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0" Type="http://schemas.openxmlformats.org/officeDocument/2006/relationships/customXml" Target="../ink/ink10.xml"/><Relationship Id="rId4" Type="http://schemas.openxmlformats.org/officeDocument/2006/relationships/customXml" Target="../ink/ink7.xml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[1]</a:t>
            </a:r>
            <a:r>
              <a:rPr lang="en-US" dirty="0"/>
              <a:t>	S. Moore and P. Schneider, “A review of cell 	equalization methods for lithium ion and 	lithium polymer battery systems,” </a:t>
            </a:r>
            <a:r>
              <a:rPr lang="en-US" i="1" dirty="0"/>
              <a:t>SAE 	Publication</a:t>
            </a:r>
            <a:r>
              <a:rPr lang="en-US" dirty="0"/>
              <a:t>, no. 724, 2001.</a:t>
            </a:r>
          </a:p>
          <a:p>
            <a:pPr marL="0" indent="0">
              <a:buNone/>
            </a:pPr>
            <a:r>
              <a:rPr lang="en-US" dirty="0"/>
              <a:t>[2]	J. Cao, N. Schofield, and A. </a:t>
            </a:r>
            <a:r>
              <a:rPr lang="en-US" dirty="0" err="1"/>
              <a:t>Emadi</a:t>
            </a:r>
            <a:r>
              <a:rPr lang="en-US" dirty="0"/>
              <a:t>, “Battery 	balancing methods: A comprehensive review,” 	</a:t>
            </a:r>
            <a:r>
              <a:rPr lang="en-US" i="1" dirty="0"/>
              <a:t>2008 IEEE Vehicle Power and Propulsion 	Conference</a:t>
            </a:r>
            <a:r>
              <a:rPr lang="en-US" dirty="0"/>
              <a:t>, pp. 1–6, Sep. 2008.</a:t>
            </a:r>
          </a:p>
          <a:p>
            <a:pPr marL="0" indent="0">
              <a:buNone/>
            </a:pPr>
            <a:r>
              <a:rPr lang="en-US" dirty="0" smtClean="0"/>
              <a:t>[3] </a:t>
            </a:r>
            <a:r>
              <a:rPr lang="en-US" dirty="0"/>
              <a:t>	C. </a:t>
            </a:r>
            <a:r>
              <a:rPr lang="en-US" dirty="0" err="1"/>
              <a:t>Rahn</a:t>
            </a:r>
            <a:r>
              <a:rPr lang="en-US" dirty="0"/>
              <a:t> and C.Y. Wang. </a:t>
            </a:r>
            <a:r>
              <a:rPr lang="en-US" i="1" dirty="0"/>
              <a:t>Battery Systems 	Engineering</a:t>
            </a:r>
            <a:r>
              <a:rPr lang="en-US" dirty="0"/>
              <a:t>. </a:t>
            </a:r>
            <a:r>
              <a:rPr lang="en-US" dirty="0" err="1"/>
              <a:t>Chichester</a:t>
            </a:r>
            <a:r>
              <a:rPr lang="en-US" dirty="0"/>
              <a:t>: John Wiley &amp; Sons, 	2013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304800" y="3581400"/>
            <a:ext cx="85554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3.3</a:t>
            </a:r>
          </a:p>
          <a:p>
            <a:pPr algn="ctr"/>
            <a:r>
              <a:rPr lang="en-US" sz="4400" dirty="0" smtClean="0"/>
              <a:t>Single Switched Capacitor Method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Docimo</a:t>
            </a:r>
          </a:p>
          <a:p>
            <a:r>
              <a:rPr lang="en-US" dirty="0"/>
              <a:t>Mohammad </a:t>
            </a:r>
            <a:r>
              <a:rPr lang="en-US" dirty="0" smtClean="0"/>
              <a:t>Ghanaatpishe</a:t>
            </a:r>
          </a:p>
          <a:p>
            <a:r>
              <a:rPr lang="en-US" dirty="0" smtClean="0"/>
              <a:t>Hosam 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Basics of Single </a:t>
            </a:r>
            <a:r>
              <a:rPr lang="en-US" sz="3600" dirty="0"/>
              <a:t>Switched Capacitor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3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Also referred to as the flying capacitor method.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Method uses a single capacitor to transfer charges from higher voltage cells to lower voltage cells.</a:t>
            </a:r>
            <a:r>
              <a:rPr lang="en-US" baseline="30000" dirty="0" smtClean="0"/>
              <a:t>[2]</a:t>
            </a:r>
            <a:endParaRPr lang="en-US" dirty="0" smtClean="0"/>
          </a:p>
          <a:p>
            <a:pPr lvl="1"/>
            <a:r>
              <a:rPr lang="en-US" dirty="0" smtClean="0"/>
              <a:t>Note that there is a resistance in series with the capacitor.  This resistance is due to the physical connectors.</a:t>
            </a:r>
            <a:r>
              <a:rPr lang="en-US" baseline="30000" dirty="0" smtClean="0"/>
              <a:t>[3]</a:t>
            </a:r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09" y="2895600"/>
            <a:ext cx="511899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6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Imbalance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No monitors are used for the most basic setups.</a:t>
            </a:r>
            <a:r>
              <a:rPr lang="en-US" baseline="30000" dirty="0" smtClean="0"/>
              <a:t>[</a:t>
            </a:r>
            <a:r>
              <a:rPr lang="en-US" baseline="30000" dirty="0"/>
              <a:t>2]</a:t>
            </a:r>
            <a:endParaRPr lang="en-US" dirty="0" smtClean="0"/>
          </a:p>
          <a:p>
            <a:r>
              <a:rPr lang="en-US" dirty="0" smtClean="0"/>
              <a:t>Switches connect capacitor in parallel to each cell.</a:t>
            </a:r>
            <a:r>
              <a:rPr lang="en-US" baseline="30000" dirty="0"/>
              <a:t> </a:t>
            </a:r>
            <a:r>
              <a:rPr lang="en-US" baseline="30000" dirty="0" smtClean="0"/>
              <a:t>[1]</a:t>
            </a:r>
            <a:endParaRPr lang="en-US" dirty="0" smtClean="0"/>
          </a:p>
          <a:p>
            <a:r>
              <a:rPr lang="en-US" dirty="0" smtClean="0"/>
              <a:t>Capacitor gains and loses charge quickly at first, so the switches flip quickly to take advantage of this (sometimes 5 kHz or 10 kHz).</a:t>
            </a:r>
            <a:r>
              <a:rPr lang="en-US" baseline="30000" dirty="0" smtClean="0"/>
              <a:t>[3]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41" y="3591848"/>
            <a:ext cx="4144559" cy="296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9" name="Ink 18"/>
              <p14:cNvContentPartPr/>
              <p14:nvPr/>
            </p14:nvContentPartPr>
            <p14:xfrm>
              <a:off x="2262436" y="4796016"/>
              <a:ext cx="4043880" cy="3258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49116" y="4781616"/>
                <a:ext cx="4072320" cy="35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4"/>
              <p14:cNvContentPartPr/>
              <p14:nvPr/>
            </p14:nvContentPartPr>
            <p14:xfrm>
              <a:off x="6230356" y="4316136"/>
              <a:ext cx="2014200" cy="56268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15236" y="4310376"/>
                <a:ext cx="2043720" cy="57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96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Imbalance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08325"/>
            <a:ext cx="8153400" cy="13586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Capacitor connected in parallel to the first cell.</a:t>
            </a:r>
          </a:p>
          <a:p>
            <a:r>
              <a:rPr lang="en-US" dirty="0" smtClean="0"/>
              <a:t>The first cell has a higher voltage than the capacitor, and thus the capacitor takes some charge from the cell in an attempt to correct this.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69493" y="2286000"/>
            <a:ext cx="5650994" cy="4301795"/>
            <a:chOff x="1846879" y="2354925"/>
            <a:chExt cx="5650994" cy="430179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6879" y="2354925"/>
              <a:ext cx="5650994" cy="430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Rectangle 43"/>
            <p:cNvSpPr/>
            <p:nvPr/>
          </p:nvSpPr>
          <p:spPr>
            <a:xfrm>
              <a:off x="1920922" y="2570601"/>
              <a:ext cx="198120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602503" y="3850920"/>
              <a:ext cx="2636838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893213" y="5131239"/>
              <a:ext cx="25631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92522" y="5139177"/>
              <a:ext cx="304800" cy="6826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 rot="16200000" flipV="1">
              <a:off x="3494531" y="5066548"/>
              <a:ext cx="205581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142636" y="2570601"/>
              <a:ext cx="2264685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780201" y="3180201"/>
              <a:ext cx="362712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7026323" y="2875402"/>
              <a:ext cx="685800" cy="7619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2892473" y="4075551"/>
              <a:ext cx="1821182" cy="4572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559221" y="4948361"/>
              <a:ext cx="266702" cy="6064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3874729" y="2791445"/>
              <a:ext cx="1487520" cy="1533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61409" y="2774565"/>
                <a:ext cx="1513800" cy="1828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3" name="Ink 32"/>
              <p14:cNvContentPartPr/>
              <p14:nvPr/>
            </p14:nvContentPartPr>
            <p14:xfrm>
              <a:off x="2652889" y="5418456"/>
              <a:ext cx="1046160" cy="134640"/>
            </p14:xfrm>
          </p:contentPart>
        </mc:Choice>
        <mc:Fallback xmlns="">
          <p:pic>
            <p:nvPicPr>
              <p:cNvPr id="33" name="Ink 3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42089" y="5405136"/>
                <a:ext cx="1071360" cy="1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9" name="Ink 58"/>
              <p14:cNvContentPartPr/>
              <p14:nvPr/>
            </p14:nvContentPartPr>
            <p14:xfrm>
              <a:off x="2073289" y="5448696"/>
              <a:ext cx="108720" cy="104760"/>
            </p14:xfrm>
          </p:contentPart>
        </mc:Choice>
        <mc:Fallback xmlns="">
          <p:pic>
            <p:nvPicPr>
              <p:cNvPr id="59" name="Ink 5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57809" y="5436096"/>
                <a:ext cx="140040" cy="13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" name="Ink 59"/>
              <p14:cNvContentPartPr/>
              <p14:nvPr/>
            </p14:nvContentPartPr>
            <p14:xfrm>
              <a:off x="2110369" y="5507016"/>
              <a:ext cx="434880" cy="5760"/>
            </p14:xfrm>
          </p:contentPart>
        </mc:Choice>
        <mc:Fallback xmlns="">
          <p:pic>
            <p:nvPicPr>
              <p:cNvPr id="60" name="Ink 5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99209" y="5492976"/>
                <a:ext cx="46332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8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599" cy="99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Capacitor is now in parallel with cell 2.</a:t>
            </a:r>
          </a:p>
          <a:p>
            <a:r>
              <a:rPr lang="en-US" dirty="0" smtClean="0"/>
              <a:t>For this example, the voltages are the same in both the capacitor and this cell, so no charge is exchanged.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1537362" y="2209800"/>
            <a:ext cx="5777838" cy="4360447"/>
            <a:chOff x="1765962" y="2151965"/>
            <a:chExt cx="5777838" cy="4360447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5962" y="2151965"/>
              <a:ext cx="5777838" cy="4360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908836" y="2402677"/>
              <a:ext cx="198120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1390676" y="2913217"/>
              <a:ext cx="1066800" cy="4571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01215" y="3461856"/>
              <a:ext cx="1511303" cy="4571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547135" y="4971253"/>
              <a:ext cx="466726" cy="6826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 rot="16200000" flipV="1">
              <a:off x="3482445" y="4898624"/>
              <a:ext cx="205581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30550" y="2402677"/>
              <a:ext cx="2264685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44242" y="3050377"/>
              <a:ext cx="1650994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 rot="16200000">
              <a:off x="7014237" y="2707478"/>
              <a:ext cx="685800" cy="7619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6200000">
              <a:off x="2703857" y="4132416"/>
              <a:ext cx="1371600" cy="4572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72509" y="4780435"/>
              <a:ext cx="250827" cy="6064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 rot="16200000">
              <a:off x="4889576" y="3905043"/>
              <a:ext cx="1783555" cy="7422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 rot="16200000" flipV="1">
              <a:off x="5434132" y="4898623"/>
              <a:ext cx="205581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63585" y="4971251"/>
              <a:ext cx="411438" cy="6826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98822" y="4780436"/>
              <a:ext cx="319642" cy="5349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412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76400" y="2209800"/>
            <a:ext cx="5755250" cy="4343400"/>
            <a:chOff x="1866784" y="2057400"/>
            <a:chExt cx="5755250" cy="43434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784" y="2057400"/>
              <a:ext cx="5755250" cy="43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991462" y="2286000"/>
              <a:ext cx="198120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 rot="16200000">
              <a:off x="6121343" y="3566319"/>
              <a:ext cx="2636838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598262" y="4856165"/>
              <a:ext cx="38331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115911" y="4860134"/>
              <a:ext cx="361949" cy="6826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 rot="16200000" flipV="1">
              <a:off x="5533572" y="4781946"/>
              <a:ext cx="205581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13176" y="2286000"/>
              <a:ext cx="2264685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91462" y="3289299"/>
              <a:ext cx="3474720" cy="762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 rot="16200000">
              <a:off x="1461236" y="2787650"/>
              <a:ext cx="1079499" cy="7619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6200000">
              <a:off x="4714184" y="3995577"/>
              <a:ext cx="1458277" cy="4571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20462" y="4686935"/>
              <a:ext cx="254001" cy="6064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1008" y="1219200"/>
            <a:ext cx="8106034" cy="121919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Capacitor is now parallel with the third cell.</a:t>
            </a:r>
          </a:p>
          <a:p>
            <a:r>
              <a:rPr lang="en-US" dirty="0" smtClean="0"/>
              <a:t>As the voltage of the capacitor is higher than the voltage of this cell, the cell takes some charge from the capacitor.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/>
              <p14:cNvContentPartPr/>
              <p14:nvPr/>
            </p14:nvContentPartPr>
            <p14:xfrm>
              <a:off x="6139276" y="5366736"/>
              <a:ext cx="1069560" cy="150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23076" y="5353416"/>
                <a:ext cx="110016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79" name="Ink 3078"/>
              <p14:cNvContentPartPr/>
              <p14:nvPr/>
            </p14:nvContentPartPr>
            <p14:xfrm>
              <a:off x="5807356" y="5442696"/>
              <a:ext cx="441720" cy="13320"/>
            </p14:xfrm>
          </p:contentPart>
        </mc:Choice>
        <mc:Fallback xmlns="">
          <p:pic>
            <p:nvPicPr>
              <p:cNvPr id="3079" name="Ink 307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89356" y="5423976"/>
                <a:ext cx="474120" cy="4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91" name="Ink 3090"/>
              <p14:cNvContentPartPr/>
              <p14:nvPr/>
            </p14:nvContentPartPr>
            <p14:xfrm>
              <a:off x="4485162" y="2757617"/>
              <a:ext cx="1041754" cy="129708"/>
            </p14:xfrm>
          </p:contentPart>
        </mc:Choice>
        <mc:Fallback xmlns="">
          <p:pic>
            <p:nvPicPr>
              <p:cNvPr id="3091" name="Ink 309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74723" y="2742845"/>
                <a:ext cx="1066952" cy="1614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093" name="Ink 3092"/>
              <p14:cNvContentPartPr/>
              <p14:nvPr/>
            </p14:nvContentPartPr>
            <p14:xfrm>
              <a:off x="3826636" y="2793725"/>
              <a:ext cx="593280" cy="16920"/>
            </p14:xfrm>
          </p:contentPart>
        </mc:Choice>
        <mc:Fallback xmlns="">
          <p:pic>
            <p:nvPicPr>
              <p:cNvPr id="3093" name="Ink 309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12956" y="2775005"/>
                <a:ext cx="625680" cy="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97" name="Ink 3096"/>
              <p14:cNvContentPartPr/>
              <p14:nvPr/>
            </p14:nvContentPartPr>
            <p14:xfrm>
              <a:off x="3803236" y="2750885"/>
              <a:ext cx="148680" cy="127800"/>
            </p14:xfrm>
          </p:contentPart>
        </mc:Choice>
        <mc:Fallback xmlns="">
          <p:pic>
            <p:nvPicPr>
              <p:cNvPr id="3097" name="Ink 309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85956" y="2737565"/>
                <a:ext cx="184320" cy="1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992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9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cycle of switching through each cell continues constantly.</a:t>
            </a:r>
          </a:p>
          <a:p>
            <a:r>
              <a:rPr lang="en-US" dirty="0" smtClean="0"/>
              <a:t>When the voltages of the capacitor and the cells are all equal, the system is balanced.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746" y="2438400"/>
            <a:ext cx="565785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control needed is for the switching sequence.</a:t>
            </a:r>
            <a:r>
              <a:rPr lang="en-US" baseline="30000" dirty="0" smtClean="0"/>
              <a:t>[1]</a:t>
            </a:r>
            <a:endParaRPr lang="en-US" dirty="0" smtClean="0"/>
          </a:p>
          <a:p>
            <a:pPr lvl="1"/>
            <a:r>
              <a:rPr lang="en-US" dirty="0" smtClean="0"/>
              <a:t>No need for intelligent control.</a:t>
            </a:r>
            <a:r>
              <a:rPr lang="en-US" baseline="30000" dirty="0" smtClean="0"/>
              <a:t>[</a:t>
            </a:r>
            <a:r>
              <a:rPr lang="en-US" baseline="30000" dirty="0"/>
              <a:t>2]</a:t>
            </a:r>
            <a:endParaRPr lang="en-US" dirty="0" smtClean="0"/>
          </a:p>
          <a:p>
            <a:r>
              <a:rPr lang="en-US" dirty="0" smtClean="0"/>
              <a:t>Can be improved to switch only between highest and lowest voltage cells, but would require voltage monitors and intelligent control.</a:t>
            </a:r>
            <a:r>
              <a:rPr lang="en-US" baseline="30000" dirty="0" smtClean="0"/>
              <a:t>[</a:t>
            </a:r>
            <a:r>
              <a:rPr lang="en-US" baseline="30000" dirty="0"/>
              <a:t>2]</a:t>
            </a:r>
            <a:endParaRPr lang="en-US" dirty="0" smtClean="0"/>
          </a:p>
          <a:p>
            <a:pPr lvl="1"/>
            <a:r>
              <a:rPr lang="en-US" dirty="0" smtClean="0"/>
              <a:t>Faster but more complicated</a:t>
            </a:r>
            <a:r>
              <a:rPr lang="en-US" dirty="0"/>
              <a:t> </a:t>
            </a:r>
            <a:r>
              <a:rPr lang="en-US" dirty="0" smtClean="0"/>
              <a:t>and costly.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3109</TotalTime>
  <Words>351</Words>
  <Application>Microsoft Office PowerPoint</Application>
  <PresentationFormat>On-screen Show (4:3)</PresentationFormat>
  <Paragraphs>45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Basics of Single Switched Capacitor Method</vt:lpstr>
      <vt:lpstr>Cell Imbalance Detection</vt:lpstr>
      <vt:lpstr>Cell Imbalance Mitigation</vt:lpstr>
      <vt:lpstr>Cell Imbalance Mitigation</vt:lpstr>
      <vt:lpstr>Cell Imbalance Mitigation</vt:lpstr>
      <vt:lpstr>Cell Imbalance Mitigation</vt:lpstr>
      <vt:lpstr>Benefits and Drawbacks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Beth Bezaire</cp:lastModifiedBy>
  <cp:revision>79</cp:revision>
  <dcterms:created xsi:type="dcterms:W3CDTF">2013-01-07T18:43:46Z</dcterms:created>
  <dcterms:modified xsi:type="dcterms:W3CDTF">2014-08-28T23:02:17Z</dcterms:modified>
</cp:coreProperties>
</file>